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>
        <p:scale>
          <a:sx n="50" d="100"/>
          <a:sy n="50" d="100"/>
        </p:scale>
        <p:origin x="1756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7. 12. 2018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6" t="18845" b="1814"/>
          <a:stretch/>
        </p:blipFill>
        <p:spPr bwMode="auto">
          <a:xfrm>
            <a:off x="5334000" y="774700"/>
            <a:ext cx="3810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43851" y="815807"/>
            <a:ext cx="5513308" cy="271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ZVÝŠENIE OBČIANSKEJ INFORMOVANOSTI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PARTICIPÁCIE MLADÝCH ĽUDÍ ŽILINSKÉHO KRAJA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VECIACH VEREJNÝCH</a:t>
            </a:r>
            <a:br>
              <a:rPr lang="sk-SK" sz="4000" b="1" dirty="0"/>
            </a:br>
            <a:br>
              <a:rPr lang="sk-SK" sz="1000" b="1" dirty="0"/>
            </a:br>
            <a:endParaRPr lang="sk-SK" sz="3000" b="1" dirty="0"/>
          </a:p>
        </p:txBody>
      </p:sp>
      <p:pic>
        <p:nvPicPr>
          <p:cNvPr id="6" name="Picture 4" descr="EurÃ³pska Ãºnia, EurÃ³psky sociÃ¡lny f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3" y="4404779"/>
            <a:ext cx="2274808" cy="8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MÅ½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3" y="5400820"/>
            <a:ext cx="2173208" cy="6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raÄnÃ½ program EfektÃ­vna verejnÃ¡ sprÃ¡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05" y="4437419"/>
            <a:ext cx="2098595" cy="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Ãºvisiaci obrÃ¡z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72" y="5454691"/>
            <a:ext cx="494908" cy="5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257167" y="5400820"/>
            <a:ext cx="1816100" cy="62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OBEC </a:t>
            </a:r>
            <a:b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HABOVKA</a:t>
            </a:r>
          </a:p>
        </p:txBody>
      </p:sp>
    </p:spTree>
    <p:extLst>
      <p:ext uri="{BB962C8B-B14F-4D97-AF65-F5344CB8AC3E}">
        <p14:creationId xmlns:p14="http://schemas.microsoft.com/office/powerpoint/2010/main" val="32225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6" t="18845" b="1814"/>
          <a:stretch/>
        </p:blipFill>
        <p:spPr bwMode="auto">
          <a:xfrm>
            <a:off x="7416798" y="3875364"/>
            <a:ext cx="1727199" cy="24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43849" y="561806"/>
            <a:ext cx="7738149" cy="520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 Habovka je prvá zo 4 obcí </a:t>
            </a:r>
          </a:p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Žilinského kraja, </a:t>
            </a:r>
          </a:p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ktorá sa zapojila do tohto projektu.</a:t>
            </a:r>
          </a:p>
          <a:p>
            <a:endParaRPr lang="sk-SK" sz="3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Realizátorom projektu je Rada mládeže Žilinského kraja.</a:t>
            </a:r>
            <a:br>
              <a:rPr lang="sk-SK" sz="1000" b="1" dirty="0"/>
            </a:br>
            <a:endParaRPr lang="sk-SK" sz="30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3F6A87C-4459-4B18-95E1-52B9DDB3F9F2}"/>
              </a:ext>
            </a:extLst>
          </p:cNvPr>
          <p:cNvSpPr txBox="1">
            <a:spLocks/>
          </p:cNvSpPr>
          <p:nvPr/>
        </p:nvSpPr>
        <p:spPr>
          <a:xfrm>
            <a:off x="431540" y="0"/>
            <a:ext cx="8280920" cy="74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ZVÝŠENIE OBČIANSKEJ INFORMOVANOSTI A PARTICIPÁCIE MLADÝCH ĽUDÍ ŽILINSKÉHO KRAJA NA VECIACH VEREJNÝCH</a:t>
            </a:r>
            <a:endParaRPr lang="sk-SK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EurÃ³pska Ãºnia, EurÃ³psky sociÃ¡lny fond">
            <a:extLst>
              <a:ext uri="{FF2B5EF4-FFF2-40B4-BE49-F238E27FC236}">
                <a16:creationId xmlns:a16="http://schemas.microsoft.com/office/drawing/2014/main" id="{5673F099-CB1E-4977-AFF3-16B70F5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7" y="6027898"/>
            <a:ext cx="1731051" cy="6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raÄnÃ½ program EfektÃ­vna verejnÃ¡ sprÃ¡va">
            <a:extLst>
              <a:ext uri="{FF2B5EF4-FFF2-40B4-BE49-F238E27FC236}">
                <a16:creationId xmlns:a16="http://schemas.microsoft.com/office/drawing/2014/main" id="{4260263D-B4CD-4D74-8F30-EE843F30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76" y="6075614"/>
            <a:ext cx="1473448" cy="5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MÅ½K Logo">
            <a:extLst>
              <a:ext uri="{FF2B5EF4-FFF2-40B4-BE49-F238E27FC236}">
                <a16:creationId xmlns:a16="http://schemas.microsoft.com/office/drawing/2014/main" id="{C2F655E7-1D47-4112-9D34-81B70875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6" y="6160290"/>
            <a:ext cx="1482862" cy="4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Ãºvisiaci obrÃ¡zok">
            <a:extLst>
              <a:ext uri="{FF2B5EF4-FFF2-40B4-BE49-F238E27FC236}">
                <a16:creationId xmlns:a16="http://schemas.microsoft.com/office/drawing/2014/main" id="{0382F5A4-BC9B-4B7B-9FB3-3A0C543F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0" y="6160289"/>
            <a:ext cx="401734" cy="4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2B9D6E1-3E13-4AB1-B795-47AC9C0C0A19}"/>
              </a:ext>
            </a:extLst>
          </p:cNvPr>
          <p:cNvSpPr txBox="1">
            <a:spLocks/>
          </p:cNvSpPr>
          <p:nvPr/>
        </p:nvSpPr>
        <p:spPr>
          <a:xfrm>
            <a:off x="6391608" y="6037533"/>
            <a:ext cx="1816100" cy="62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OBEC </a:t>
            </a:r>
            <a:b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HABOVKA</a:t>
            </a:r>
          </a:p>
        </p:txBody>
      </p:sp>
    </p:spTree>
    <p:extLst>
      <p:ext uri="{BB962C8B-B14F-4D97-AF65-F5344CB8AC3E}">
        <p14:creationId xmlns:p14="http://schemas.microsoft.com/office/powerpoint/2010/main" val="385909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6" t="18845" b="1814"/>
          <a:stretch/>
        </p:blipFill>
        <p:spPr bwMode="auto">
          <a:xfrm>
            <a:off x="7416798" y="3875364"/>
            <a:ext cx="1727199" cy="24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3F6A87C-4459-4B18-95E1-52B9DDB3F9F2}"/>
              </a:ext>
            </a:extLst>
          </p:cNvPr>
          <p:cNvSpPr txBox="1">
            <a:spLocks/>
          </p:cNvSpPr>
          <p:nvPr/>
        </p:nvSpPr>
        <p:spPr>
          <a:xfrm>
            <a:off x="431540" y="0"/>
            <a:ext cx="8280920" cy="74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ZVÝŠENIE OBČIANSKEJ INFORMOVANOSTI A PARTICIPÁCIE MLADÝCH ĽUDÍ ŽILINSKÉHO KRAJA NA VECIACH VEREJNÝCH</a:t>
            </a:r>
            <a:endParaRPr lang="sk-SK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EurÃ³pska Ãºnia, EurÃ³psky sociÃ¡lny fond">
            <a:extLst>
              <a:ext uri="{FF2B5EF4-FFF2-40B4-BE49-F238E27FC236}">
                <a16:creationId xmlns:a16="http://schemas.microsoft.com/office/drawing/2014/main" id="{5673F099-CB1E-4977-AFF3-16B70F5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7" y="6027898"/>
            <a:ext cx="1731051" cy="6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raÄnÃ½ program EfektÃ­vna verejnÃ¡ sprÃ¡va">
            <a:extLst>
              <a:ext uri="{FF2B5EF4-FFF2-40B4-BE49-F238E27FC236}">
                <a16:creationId xmlns:a16="http://schemas.microsoft.com/office/drawing/2014/main" id="{4260263D-B4CD-4D74-8F30-EE843F30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76" y="6075614"/>
            <a:ext cx="1473448" cy="5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MÅ½K Logo">
            <a:extLst>
              <a:ext uri="{FF2B5EF4-FFF2-40B4-BE49-F238E27FC236}">
                <a16:creationId xmlns:a16="http://schemas.microsoft.com/office/drawing/2014/main" id="{C2F655E7-1D47-4112-9D34-81B70875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6" y="6160290"/>
            <a:ext cx="1482862" cy="4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Ãºvisiaci obrÃ¡zok">
            <a:extLst>
              <a:ext uri="{FF2B5EF4-FFF2-40B4-BE49-F238E27FC236}">
                <a16:creationId xmlns:a16="http://schemas.microsoft.com/office/drawing/2014/main" id="{0382F5A4-BC9B-4B7B-9FB3-3A0C543F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0" y="6160289"/>
            <a:ext cx="401734" cy="4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2B9D6E1-3E13-4AB1-B795-47AC9C0C0A19}"/>
              </a:ext>
            </a:extLst>
          </p:cNvPr>
          <p:cNvSpPr txBox="1">
            <a:spLocks/>
          </p:cNvSpPr>
          <p:nvPr/>
        </p:nvSpPr>
        <p:spPr>
          <a:xfrm>
            <a:off x="6391608" y="6037533"/>
            <a:ext cx="1816100" cy="62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OBEC </a:t>
            </a:r>
            <a:b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HABOVKA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1C13474-37CC-4156-8F91-E22761BBE6A1}"/>
              </a:ext>
            </a:extLst>
          </p:cNvPr>
          <p:cNvSpPr txBox="1">
            <a:spLocks/>
          </p:cNvSpPr>
          <p:nvPr/>
        </p:nvSpPr>
        <p:spPr>
          <a:xfrm>
            <a:off x="482600" y="688807"/>
            <a:ext cx="8178799" cy="1559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našej obci vznikol tím zložený </a:t>
            </a:r>
          </a:p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našich mladých spoluobčanov.</a:t>
            </a:r>
            <a:br>
              <a:rPr lang="sk-SK" sz="1000" b="1" dirty="0"/>
            </a:br>
            <a:endParaRPr lang="sk-SK" sz="3000" b="1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75DBCF3-3B65-4C15-8428-52ED0F1C8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4398" r="4187"/>
          <a:stretch/>
        </p:blipFill>
        <p:spPr bwMode="auto">
          <a:xfrm>
            <a:off x="1187624" y="2011402"/>
            <a:ext cx="5356326" cy="372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6" t="18845" b="1814"/>
          <a:stretch/>
        </p:blipFill>
        <p:spPr bwMode="auto">
          <a:xfrm>
            <a:off x="7416798" y="3875364"/>
            <a:ext cx="1727199" cy="24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3F6A87C-4459-4B18-95E1-52B9DDB3F9F2}"/>
              </a:ext>
            </a:extLst>
          </p:cNvPr>
          <p:cNvSpPr txBox="1">
            <a:spLocks/>
          </p:cNvSpPr>
          <p:nvPr/>
        </p:nvSpPr>
        <p:spPr>
          <a:xfrm>
            <a:off x="431540" y="0"/>
            <a:ext cx="8280920" cy="74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ZVÝŠENIE OBČIANSKEJ INFORMOVANOSTI A PARTICIPÁCIE MLADÝCH ĽUDÍ ŽILINSKÉHO KRAJA NA VECIACH VEREJNÝCH</a:t>
            </a:r>
            <a:endParaRPr lang="sk-SK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EurÃ³pska Ãºnia, EurÃ³psky sociÃ¡lny fond">
            <a:extLst>
              <a:ext uri="{FF2B5EF4-FFF2-40B4-BE49-F238E27FC236}">
                <a16:creationId xmlns:a16="http://schemas.microsoft.com/office/drawing/2014/main" id="{5673F099-CB1E-4977-AFF3-16B70F5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7" y="6027898"/>
            <a:ext cx="1731051" cy="6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raÄnÃ½ program EfektÃ­vna verejnÃ¡ sprÃ¡va">
            <a:extLst>
              <a:ext uri="{FF2B5EF4-FFF2-40B4-BE49-F238E27FC236}">
                <a16:creationId xmlns:a16="http://schemas.microsoft.com/office/drawing/2014/main" id="{4260263D-B4CD-4D74-8F30-EE843F30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76" y="6075614"/>
            <a:ext cx="1473448" cy="5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MÅ½K Logo">
            <a:extLst>
              <a:ext uri="{FF2B5EF4-FFF2-40B4-BE49-F238E27FC236}">
                <a16:creationId xmlns:a16="http://schemas.microsoft.com/office/drawing/2014/main" id="{C2F655E7-1D47-4112-9D34-81B70875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6" y="6160290"/>
            <a:ext cx="1482862" cy="4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Ãºvisiaci obrÃ¡zok">
            <a:extLst>
              <a:ext uri="{FF2B5EF4-FFF2-40B4-BE49-F238E27FC236}">
                <a16:creationId xmlns:a16="http://schemas.microsoft.com/office/drawing/2014/main" id="{0382F5A4-BC9B-4B7B-9FB3-3A0C543F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0" y="6160289"/>
            <a:ext cx="401734" cy="4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2B9D6E1-3E13-4AB1-B795-47AC9C0C0A19}"/>
              </a:ext>
            </a:extLst>
          </p:cNvPr>
          <p:cNvSpPr txBox="1">
            <a:spLocks/>
          </p:cNvSpPr>
          <p:nvPr/>
        </p:nvSpPr>
        <p:spPr>
          <a:xfrm>
            <a:off x="6391608" y="6037533"/>
            <a:ext cx="1816100" cy="62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OBEC </a:t>
            </a:r>
            <a:b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HABOVKA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5ECF658-77E9-46E0-9AC4-2D4C6D6BB66F}"/>
              </a:ext>
            </a:extLst>
          </p:cNvPr>
          <p:cNvSpPr txBox="1">
            <a:spLocks/>
          </p:cNvSpPr>
          <p:nvPr/>
        </p:nvSpPr>
        <p:spPr>
          <a:xfrm>
            <a:off x="702925" y="363477"/>
            <a:ext cx="7738149" cy="3511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Hlavným cieľom projektu </a:t>
            </a:r>
          </a:p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aktívna spolupráca mladých </a:t>
            </a:r>
          </a:p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ľudí v obci a podpora ich záujmu </a:t>
            </a:r>
          </a:p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dianie v obci. </a:t>
            </a:r>
            <a:br>
              <a:rPr lang="sk-SK" sz="1000" b="1" dirty="0"/>
            </a:br>
            <a:endParaRPr lang="sk-SK" sz="3000" b="1" dirty="0"/>
          </a:p>
        </p:txBody>
      </p:sp>
      <p:pic>
        <p:nvPicPr>
          <p:cNvPr id="13" name="Picture 2" descr="https://oip.rmzk.sk/wp-content/uploads/2018/11/mlad%C3%AD.jpg">
            <a:extLst>
              <a:ext uri="{FF2B5EF4-FFF2-40B4-BE49-F238E27FC236}">
                <a16:creationId xmlns:a16="http://schemas.microsoft.com/office/drawing/2014/main" id="{E0DA59F1-B0C1-49CD-91E7-74AA2C25C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6" b="13866"/>
          <a:stretch/>
        </p:blipFill>
        <p:spPr bwMode="auto">
          <a:xfrm>
            <a:off x="1297441" y="3284984"/>
            <a:ext cx="4846163" cy="21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3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6" t="18845" b="1814"/>
          <a:stretch/>
        </p:blipFill>
        <p:spPr bwMode="auto">
          <a:xfrm>
            <a:off x="7416798" y="3875364"/>
            <a:ext cx="1727199" cy="24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3F6A87C-4459-4B18-95E1-52B9DDB3F9F2}"/>
              </a:ext>
            </a:extLst>
          </p:cNvPr>
          <p:cNvSpPr txBox="1">
            <a:spLocks/>
          </p:cNvSpPr>
          <p:nvPr/>
        </p:nvSpPr>
        <p:spPr>
          <a:xfrm>
            <a:off x="431540" y="0"/>
            <a:ext cx="8280920" cy="74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ZVÝŠENIE OBČIANSKEJ INFORMOVANOSTI A PARTICIPÁCIE MLADÝCH ĽUDÍ ŽILINSKÉHO KRAJA NA VECIACH VEREJNÝCH</a:t>
            </a:r>
            <a:endParaRPr lang="sk-SK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EurÃ³pska Ãºnia, EurÃ³psky sociÃ¡lny fond">
            <a:extLst>
              <a:ext uri="{FF2B5EF4-FFF2-40B4-BE49-F238E27FC236}">
                <a16:creationId xmlns:a16="http://schemas.microsoft.com/office/drawing/2014/main" id="{5673F099-CB1E-4977-AFF3-16B70F5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7" y="6027898"/>
            <a:ext cx="1731051" cy="6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raÄnÃ½ program EfektÃ­vna verejnÃ¡ sprÃ¡va">
            <a:extLst>
              <a:ext uri="{FF2B5EF4-FFF2-40B4-BE49-F238E27FC236}">
                <a16:creationId xmlns:a16="http://schemas.microsoft.com/office/drawing/2014/main" id="{4260263D-B4CD-4D74-8F30-EE843F30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76" y="6075614"/>
            <a:ext cx="1473448" cy="5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MÅ½K Logo">
            <a:extLst>
              <a:ext uri="{FF2B5EF4-FFF2-40B4-BE49-F238E27FC236}">
                <a16:creationId xmlns:a16="http://schemas.microsoft.com/office/drawing/2014/main" id="{C2F655E7-1D47-4112-9D34-81B70875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6" y="6160290"/>
            <a:ext cx="1482862" cy="4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Ãºvisiaci obrÃ¡zok">
            <a:extLst>
              <a:ext uri="{FF2B5EF4-FFF2-40B4-BE49-F238E27FC236}">
                <a16:creationId xmlns:a16="http://schemas.microsoft.com/office/drawing/2014/main" id="{0382F5A4-BC9B-4B7B-9FB3-3A0C543F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0" y="6160289"/>
            <a:ext cx="401734" cy="4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2B9D6E1-3E13-4AB1-B795-47AC9C0C0A19}"/>
              </a:ext>
            </a:extLst>
          </p:cNvPr>
          <p:cNvSpPr txBox="1">
            <a:spLocks/>
          </p:cNvSpPr>
          <p:nvPr/>
        </p:nvSpPr>
        <p:spPr>
          <a:xfrm>
            <a:off x="6391608" y="6037533"/>
            <a:ext cx="1816100" cy="62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OBEC </a:t>
            </a:r>
            <a:b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HABOVKA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51EA7C9-F940-485D-A08B-F2BF666D96CD}"/>
              </a:ext>
            </a:extLst>
          </p:cNvPr>
          <p:cNvSpPr txBox="1">
            <a:spLocks/>
          </p:cNvSpPr>
          <p:nvPr/>
        </p:nvSpPr>
        <p:spPr>
          <a:xfrm>
            <a:off x="643848" y="570824"/>
            <a:ext cx="7738149" cy="520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Výstupom aktivít, ktoré realizujeme </a:t>
            </a:r>
          </a:p>
          <a:p>
            <a:pPr algn="l"/>
            <a:r>
              <a:rPr lang="sk-SK" sz="3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roku, bude: </a:t>
            </a:r>
          </a:p>
          <a:p>
            <a:pPr algn="l"/>
            <a:endParaRPr lang="sk-SK" sz="2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vytvorenie Obecnej rady mládeže, </a:t>
            </a:r>
          </a:p>
          <a:p>
            <a:pPr algn="l"/>
            <a:endParaRPr lang="sk-SK" sz="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podpora spolupráce organizácií v obci,</a:t>
            </a:r>
          </a:p>
          <a:p>
            <a:pPr algn="l"/>
            <a:r>
              <a:rPr lang="sk-SK" sz="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vytvorenie koncepcie pre prácu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 mládežou v obci Habovka.</a:t>
            </a:r>
            <a:br>
              <a:rPr lang="sk-SK" sz="1000" b="1" dirty="0"/>
            </a:br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val="2384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6" t="18845" b="1814"/>
          <a:stretch/>
        </p:blipFill>
        <p:spPr bwMode="auto">
          <a:xfrm>
            <a:off x="7416798" y="3875364"/>
            <a:ext cx="1727199" cy="24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3F6A87C-4459-4B18-95E1-52B9DDB3F9F2}"/>
              </a:ext>
            </a:extLst>
          </p:cNvPr>
          <p:cNvSpPr txBox="1">
            <a:spLocks/>
          </p:cNvSpPr>
          <p:nvPr/>
        </p:nvSpPr>
        <p:spPr>
          <a:xfrm>
            <a:off x="431540" y="0"/>
            <a:ext cx="8280920" cy="74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ZVÝŠENIE OBČIANSKEJ INFORMOVANOSTI A PARTICIPÁCIE MLADÝCH ĽUDÍ ŽILINSKÉHO KRAJA NA VECIACH VEREJNÝCH</a:t>
            </a:r>
            <a:endParaRPr lang="sk-SK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EurÃ³pska Ãºnia, EurÃ³psky sociÃ¡lny fond">
            <a:extLst>
              <a:ext uri="{FF2B5EF4-FFF2-40B4-BE49-F238E27FC236}">
                <a16:creationId xmlns:a16="http://schemas.microsoft.com/office/drawing/2014/main" id="{5673F099-CB1E-4977-AFF3-16B70F5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7" y="6027898"/>
            <a:ext cx="1731051" cy="6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raÄnÃ½ program EfektÃ­vna verejnÃ¡ sprÃ¡va">
            <a:extLst>
              <a:ext uri="{FF2B5EF4-FFF2-40B4-BE49-F238E27FC236}">
                <a16:creationId xmlns:a16="http://schemas.microsoft.com/office/drawing/2014/main" id="{4260263D-B4CD-4D74-8F30-EE843F30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76" y="6075614"/>
            <a:ext cx="1473448" cy="5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MÅ½K Logo">
            <a:extLst>
              <a:ext uri="{FF2B5EF4-FFF2-40B4-BE49-F238E27FC236}">
                <a16:creationId xmlns:a16="http://schemas.microsoft.com/office/drawing/2014/main" id="{C2F655E7-1D47-4112-9D34-81B70875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6" y="6160290"/>
            <a:ext cx="1482862" cy="4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Ãºvisiaci obrÃ¡zok">
            <a:extLst>
              <a:ext uri="{FF2B5EF4-FFF2-40B4-BE49-F238E27FC236}">
                <a16:creationId xmlns:a16="http://schemas.microsoft.com/office/drawing/2014/main" id="{0382F5A4-BC9B-4B7B-9FB3-3A0C543F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0" y="6160289"/>
            <a:ext cx="401734" cy="4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2B9D6E1-3E13-4AB1-B795-47AC9C0C0A19}"/>
              </a:ext>
            </a:extLst>
          </p:cNvPr>
          <p:cNvSpPr txBox="1">
            <a:spLocks/>
          </p:cNvSpPr>
          <p:nvPr/>
        </p:nvSpPr>
        <p:spPr>
          <a:xfrm>
            <a:off x="6391608" y="6037533"/>
            <a:ext cx="1816100" cy="62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OBEC </a:t>
            </a:r>
            <a:b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HABOVKA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A7D52AF6-5CCB-472F-BDCF-08D22D746C7D}"/>
              </a:ext>
            </a:extLst>
          </p:cNvPr>
          <p:cNvSpPr txBox="1">
            <a:spLocks/>
          </p:cNvSpPr>
          <p:nvPr/>
        </p:nvSpPr>
        <p:spPr>
          <a:xfrm>
            <a:off x="643848" y="688806"/>
            <a:ext cx="7738149" cy="5610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septembra tohto roku v obci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prebiehali stretnutia s mladými a dospelými, kde sme zisťovali aktuálny stav práce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mládežou v obci.</a:t>
            </a:r>
          </a:p>
          <a:p>
            <a:pPr algn="l"/>
            <a:endParaRPr lang="sk-SK" sz="3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Úlohou týchto stretnutí bolo zistiť,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mladým a dospelým v obci páči,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čo sú hrdí, čo mladým chýba,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aké zmeny by v Habovke uvítali,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tiež aké výzvy máme </a:t>
            </a:r>
          </a:p>
          <a:p>
            <a:pPr algn="l"/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ešte pred sebou.</a:t>
            </a:r>
            <a:br>
              <a:rPr lang="sk-SK" sz="1000" b="1" dirty="0"/>
            </a:br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val="307679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6" t="18845" b="1814"/>
          <a:stretch/>
        </p:blipFill>
        <p:spPr bwMode="auto">
          <a:xfrm>
            <a:off x="7416798" y="3875364"/>
            <a:ext cx="1727199" cy="24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3F6A87C-4459-4B18-95E1-52B9DDB3F9F2}"/>
              </a:ext>
            </a:extLst>
          </p:cNvPr>
          <p:cNvSpPr txBox="1">
            <a:spLocks/>
          </p:cNvSpPr>
          <p:nvPr/>
        </p:nvSpPr>
        <p:spPr>
          <a:xfrm>
            <a:off x="431540" y="0"/>
            <a:ext cx="8280920" cy="74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ZVÝŠENIE OBČIANSKEJ INFORMOVANOSTI A PARTICIPÁCIE MLADÝCH ĽUDÍ ŽILINSKÉHO KRAJA NA VECIACH VEREJNÝCH</a:t>
            </a:r>
            <a:endParaRPr lang="sk-SK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EurÃ³pska Ãºnia, EurÃ³psky sociÃ¡lny fond">
            <a:extLst>
              <a:ext uri="{FF2B5EF4-FFF2-40B4-BE49-F238E27FC236}">
                <a16:creationId xmlns:a16="http://schemas.microsoft.com/office/drawing/2014/main" id="{5673F099-CB1E-4977-AFF3-16B70F5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7" y="6027898"/>
            <a:ext cx="1731051" cy="6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raÄnÃ½ program EfektÃ­vna verejnÃ¡ sprÃ¡va">
            <a:extLst>
              <a:ext uri="{FF2B5EF4-FFF2-40B4-BE49-F238E27FC236}">
                <a16:creationId xmlns:a16="http://schemas.microsoft.com/office/drawing/2014/main" id="{4260263D-B4CD-4D74-8F30-EE843F30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76" y="6075614"/>
            <a:ext cx="1473448" cy="5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MÅ½K Logo">
            <a:extLst>
              <a:ext uri="{FF2B5EF4-FFF2-40B4-BE49-F238E27FC236}">
                <a16:creationId xmlns:a16="http://schemas.microsoft.com/office/drawing/2014/main" id="{C2F655E7-1D47-4112-9D34-81B70875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6" y="6160290"/>
            <a:ext cx="1482862" cy="4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Ãºvisiaci obrÃ¡zok">
            <a:extLst>
              <a:ext uri="{FF2B5EF4-FFF2-40B4-BE49-F238E27FC236}">
                <a16:creationId xmlns:a16="http://schemas.microsoft.com/office/drawing/2014/main" id="{0382F5A4-BC9B-4B7B-9FB3-3A0C543F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0" y="6160289"/>
            <a:ext cx="401734" cy="4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2B9D6E1-3E13-4AB1-B795-47AC9C0C0A19}"/>
              </a:ext>
            </a:extLst>
          </p:cNvPr>
          <p:cNvSpPr txBox="1">
            <a:spLocks/>
          </p:cNvSpPr>
          <p:nvPr/>
        </p:nvSpPr>
        <p:spPr>
          <a:xfrm>
            <a:off x="6391608" y="6037533"/>
            <a:ext cx="1816100" cy="62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OBEC </a:t>
            </a:r>
            <a:b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200" b="1" dirty="0">
                <a:solidFill>
                  <a:schemeClr val="accent1">
                    <a:lumMod val="50000"/>
                  </a:schemeClr>
                </a:solidFill>
              </a:rPr>
              <a:t>HABOVKA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A094BA5-056F-4E5A-88C6-67B418EB60BD}"/>
              </a:ext>
            </a:extLst>
          </p:cNvPr>
          <p:cNvSpPr txBox="1">
            <a:spLocks/>
          </p:cNvSpPr>
          <p:nvPr/>
        </p:nvSpPr>
        <p:spPr>
          <a:xfrm>
            <a:off x="643849" y="663406"/>
            <a:ext cx="7738149" cy="520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Viac informácií o celom projekte získate </a:t>
            </a:r>
          </a:p>
          <a:p>
            <a:r>
              <a:rPr lang="sk-SK" sz="3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internetovej stránke:</a:t>
            </a:r>
          </a:p>
          <a:p>
            <a:endParaRPr lang="sk-SK" sz="3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6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oip.rmzk.sk</a:t>
            </a:r>
            <a:br>
              <a:rPr lang="sk-SK" sz="1000" b="1" dirty="0"/>
            </a:br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val="4030491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266</Words>
  <Application>Microsoft Office PowerPoint</Application>
  <PresentationFormat>Prezentácia na obrazovke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Pavol Pikla</dc:creator>
  <cp:lastModifiedBy>Admin</cp:lastModifiedBy>
  <cp:revision>4</cp:revision>
  <dcterms:created xsi:type="dcterms:W3CDTF">2018-12-06T22:42:18Z</dcterms:created>
  <dcterms:modified xsi:type="dcterms:W3CDTF">2018-12-07T00:02:18Z</dcterms:modified>
</cp:coreProperties>
</file>